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17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microsoft.com/office/2007/relationships/hdphoto" Target="../media/hdphoto3.wdp"/><Relationship Id="rId4" Type="http://schemas.openxmlformats.org/officeDocument/2006/relationships/image" Target="../media/image17.jp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A368E21-218A-4A03-83BE-069CA1E4855A}"/>
              </a:ext>
            </a:extLst>
          </p:cNvPr>
          <p:cNvSpPr txBox="1"/>
          <p:nvPr/>
        </p:nvSpPr>
        <p:spPr>
          <a:xfrm>
            <a:off x="4331564" y="2782646"/>
            <a:ext cx="3921651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xmlns="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xmlns="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xmlns="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xmlns="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xmlns="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xmlns="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xmlns="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xmlns="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xmlns="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xmlns="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xmlns="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xmlns="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xmlns="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xmlns="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gì?</a:t>
            </a: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xmlns="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xmlns="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xmlns="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xmlns="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xmlns="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xmlns="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xmlns="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xmlns="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xmlns="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xmlns="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xmlns="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xmlns="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xmlns="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xmlns="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xmlns="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Tuệ Minh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nến </a:t>
            </a:r>
            <a:r>
              <a:rPr lang="nl-NL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8 là </a:t>
            </a:r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381</Words>
  <Application>Microsoft Office PowerPoint</Application>
  <PresentationFormat>Custom</PresentationFormat>
  <Paragraphs>64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25</cp:revision>
  <dcterms:created xsi:type="dcterms:W3CDTF">2022-06-27T01:17:11Z</dcterms:created>
  <dcterms:modified xsi:type="dcterms:W3CDTF">2023-10-22T01:05:11Z</dcterms:modified>
</cp:coreProperties>
</file>